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3" r:id="rId17"/>
    <p:sldId id="272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56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32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11" autoAdjust="0"/>
    <p:restoredTop sz="94660"/>
  </p:normalViewPr>
  <p:slideViewPr>
    <p:cSldViewPr snapToGrid="0">
      <p:cViewPr varScale="1">
        <p:scale>
          <a:sx n="57" d="100"/>
          <a:sy n="57" d="100"/>
        </p:scale>
        <p:origin x="40" y="1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9B2DA-2163-4361-B15A-B4E3FB925E59}" type="datetimeFigureOut">
              <a:rPr lang="zh-CN" altLang="en-US" smtClean="0"/>
              <a:t>2019/3/11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92BE4B-4677-49DE-ABAF-5D7429837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5438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9B2DA-2163-4361-B15A-B4E3FB925E59}" type="datetimeFigureOut">
              <a:rPr lang="zh-CN" altLang="en-US" smtClean="0"/>
              <a:t>2019/3/11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92BE4B-4677-49DE-ABAF-5D7429837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4295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9B2DA-2163-4361-B15A-B4E3FB925E59}" type="datetimeFigureOut">
              <a:rPr lang="zh-CN" altLang="en-US" smtClean="0"/>
              <a:t>2019/3/11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92BE4B-4677-49DE-ABAF-5D7429837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339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9B2DA-2163-4361-B15A-B4E3FB925E59}" type="datetimeFigureOut">
              <a:rPr lang="zh-CN" altLang="en-US" smtClean="0"/>
              <a:t>2019/3/11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92BE4B-4677-49DE-ABAF-5D7429837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3262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9B2DA-2163-4361-B15A-B4E3FB925E59}" type="datetimeFigureOut">
              <a:rPr lang="zh-CN" altLang="en-US" smtClean="0"/>
              <a:t>2019/3/11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92BE4B-4677-49DE-ABAF-5D7429837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8594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9B2DA-2163-4361-B15A-B4E3FB925E59}" type="datetimeFigureOut">
              <a:rPr lang="zh-CN" altLang="en-US" smtClean="0"/>
              <a:t>2019/3/11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92BE4B-4677-49DE-ABAF-5D7429837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792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9B2DA-2163-4361-B15A-B4E3FB925E59}" type="datetimeFigureOut">
              <a:rPr lang="zh-CN" altLang="en-US" smtClean="0"/>
              <a:t>2019/3/11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92BE4B-4677-49DE-ABAF-5D7429837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8567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9B2DA-2163-4361-B15A-B4E3FB925E59}" type="datetimeFigureOut">
              <a:rPr lang="zh-CN" altLang="en-US" smtClean="0"/>
              <a:t>2019/3/11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92BE4B-4677-49DE-ABAF-5D7429837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5209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9B2DA-2163-4361-B15A-B4E3FB925E59}" type="datetimeFigureOut">
              <a:rPr lang="zh-CN" altLang="en-US" smtClean="0"/>
              <a:t>2019/3/11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92BE4B-4677-49DE-ABAF-5D7429837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9609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9B2DA-2163-4361-B15A-B4E3FB925E59}" type="datetimeFigureOut">
              <a:rPr lang="zh-CN" altLang="en-US" smtClean="0"/>
              <a:t>2019/3/11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92BE4B-4677-49DE-ABAF-5D7429837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2048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9B2DA-2163-4361-B15A-B4E3FB925E59}" type="datetimeFigureOut">
              <a:rPr lang="zh-CN" altLang="en-US" smtClean="0"/>
              <a:t>2019/3/11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92BE4B-4677-49DE-ABAF-5D7429837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3528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9B2DA-2163-4361-B15A-B4E3FB925E59}" type="datetimeFigureOut">
              <a:rPr lang="zh-CN" altLang="en-US" smtClean="0"/>
              <a:t>2019/3/11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92BE4B-4677-49DE-ABAF-5D7429837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857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434" y="7434"/>
            <a:ext cx="9670800" cy="6840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380" y="3166946"/>
            <a:ext cx="8282040" cy="3351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64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241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348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619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142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875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65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871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633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95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8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832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312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236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961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419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49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359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562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305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937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820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852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090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754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766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t="-1" b="-5253"/>
          <a:stretch/>
        </p:blipFill>
        <p:spPr>
          <a:xfrm>
            <a:off x="1242000" y="-1"/>
            <a:ext cx="9667370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95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31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632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860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189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785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628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200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266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623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37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22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911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431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144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181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820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276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278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965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272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042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467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814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557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049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165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770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376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77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75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00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692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236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768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64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551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336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407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329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90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971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879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575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296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10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177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642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00" y="0"/>
            <a:ext cx="9670799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9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0</Words>
  <Application>Microsoft Office PowerPoint</Application>
  <PresentationFormat>宽屏</PresentationFormat>
  <Paragraphs>0</Paragraphs>
  <Slides>74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74</vt:i4>
      </vt:variant>
    </vt:vector>
  </HeadingPairs>
  <TitlesOfParts>
    <vt:vector size="79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ECUST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jf chen</dc:creator>
  <cp:lastModifiedBy>jf chen</cp:lastModifiedBy>
  <cp:revision>14</cp:revision>
  <dcterms:created xsi:type="dcterms:W3CDTF">2019-03-11T14:47:12Z</dcterms:created>
  <dcterms:modified xsi:type="dcterms:W3CDTF">2019-03-11T15:54:23Z</dcterms:modified>
</cp:coreProperties>
</file>

<file path=docProps/thumbnail.jpeg>
</file>